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920E-5322-4968-8268-1A7373CCCB11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EC2B-5BAE-443E-B65C-BBDEF6E0B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920E-5322-4968-8268-1A7373CCCB11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EC2B-5BAE-443E-B65C-BBDEF6E0B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920E-5322-4968-8268-1A7373CCCB11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EC2B-5BAE-443E-B65C-BBDEF6E0B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920E-5322-4968-8268-1A7373CCCB11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EC2B-5BAE-443E-B65C-BBDEF6E0B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920E-5322-4968-8268-1A7373CCCB11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EC2B-5BAE-443E-B65C-BBDEF6E0B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920E-5322-4968-8268-1A7373CCCB11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EC2B-5BAE-443E-B65C-BBDEF6E0B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920E-5322-4968-8268-1A7373CCCB11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EC2B-5BAE-443E-B65C-BBDEF6E0B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920E-5322-4968-8268-1A7373CCCB11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EC2B-5BAE-443E-B65C-BBDEF6E0B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920E-5322-4968-8268-1A7373CCCB11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EC2B-5BAE-443E-B65C-BBDEF6E0B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920E-5322-4968-8268-1A7373CCCB11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EC2B-5BAE-443E-B65C-BBDEF6E0B6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920E-5322-4968-8268-1A7373CCCB11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52EC2B-5BAE-443E-B65C-BBDEF6E0B61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04920E-5322-4968-8268-1A7373CCCB11}" type="datetimeFigureOut">
              <a:rPr lang="pl-PL" smtClean="0"/>
              <a:pPr/>
              <a:t>2020-05-01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52EC2B-5BAE-443E-B65C-BBDEF6E0B61F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elchatow.naszemiasto.pl/zarazenia-koronawirusem-sprawdz-gdzie-wykaz-wojewodztw/ar/c14-759952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p.pl/pacjent/grypa/grypasezonowa/79643,grypa" TargetMode="External"/><Relationship Id="rId2" Type="http://schemas.openxmlformats.org/officeDocument/2006/relationships/hyperlink" Target="https://www.mp.pl/pacjent/pulmonologia/objawy/70135,kasze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i="1" dirty="0" smtClean="0"/>
              <a:t>Strzeż się </a:t>
            </a:r>
            <a:r>
              <a:rPr lang="pl-PL" b="1" i="1" dirty="0" err="1" smtClean="0"/>
              <a:t>koronawirusa</a:t>
            </a:r>
            <a:endParaRPr lang="pl-PL" b="1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Wykonał: Dawid Kwiatkowski z klasy 5</a:t>
            </a:r>
            <a:endParaRPr lang="pl-PL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Ile zakażonych mamy w Polsce?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Otóż w Polsce mamy 12415 zakażonych </a:t>
            </a:r>
            <a:endParaRPr lang="pl-PL" dirty="0"/>
          </a:p>
        </p:txBody>
      </p:sp>
      <p:pic>
        <p:nvPicPr>
          <p:cNvPr id="4" name="Obraz 3" descr="pobra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708920"/>
            <a:ext cx="6840760" cy="3672408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Ile zgonów mamy w Polsce?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Obecnie w Polsce mamy 6O6  zgonów.</a:t>
            </a:r>
            <a:endParaRPr lang="pl-PL" dirty="0"/>
          </a:p>
        </p:txBody>
      </p:sp>
      <p:pic>
        <p:nvPicPr>
          <p:cNvPr id="4" name="Obraz 3" descr="pobrane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700337"/>
            <a:ext cx="5688631" cy="3536975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Ile zakażonych mamy na świecie?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Polsce 12415 zakażonych,</a:t>
            </a:r>
          </a:p>
          <a:p>
            <a:r>
              <a:rPr lang="pl-PL" dirty="0" smtClean="0"/>
              <a:t>We Włoszech 202 tysiące zakażonych, </a:t>
            </a:r>
          </a:p>
          <a:p>
            <a:r>
              <a:rPr lang="pl-PL" dirty="0" smtClean="0"/>
              <a:t>W USA ponad 1 mln zakażonych,</a:t>
            </a:r>
          </a:p>
          <a:p>
            <a:r>
              <a:rPr lang="pl-PL" dirty="0" smtClean="0"/>
              <a:t>W Hiszpanii 213 tysiące zakażonych,</a:t>
            </a:r>
          </a:p>
          <a:p>
            <a:r>
              <a:rPr lang="pl-PL" dirty="0" smtClean="0"/>
              <a:t>W Anglii 18 tysięcy zakażonych,</a:t>
            </a:r>
          </a:p>
          <a:p>
            <a:r>
              <a:rPr lang="pl-PL" dirty="0" smtClean="0"/>
              <a:t>W Chinach 84 tysiące zakażonych,</a:t>
            </a:r>
          </a:p>
          <a:p>
            <a:r>
              <a:rPr lang="pl-PL" dirty="0" smtClean="0"/>
              <a:t>W Niemczech 157 tysięcy zakażonych,</a:t>
            </a:r>
          </a:p>
          <a:p>
            <a:r>
              <a:rPr lang="pl-PL" dirty="0" smtClean="0"/>
              <a:t>We Francji 130 tysięcy zakażonych.</a:t>
            </a:r>
          </a:p>
          <a:p>
            <a:r>
              <a:rPr lang="pl-PL" dirty="0" smtClean="0"/>
              <a:t>Wymieniłem te najważniejsze kraje </a:t>
            </a:r>
            <a:endParaRPr lang="pl-PL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Ile zgonów mamy na świecie?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Polsce 6O6 zgonów,</a:t>
            </a:r>
          </a:p>
          <a:p>
            <a:r>
              <a:rPr lang="pl-PL" dirty="0" smtClean="0"/>
              <a:t>We Włoszech 27 tysięcy zgonów,</a:t>
            </a:r>
          </a:p>
          <a:p>
            <a:r>
              <a:rPr lang="pl-PL" dirty="0" smtClean="0"/>
              <a:t>W USA 58 tysięcy zgonów,</a:t>
            </a:r>
          </a:p>
          <a:p>
            <a:r>
              <a:rPr lang="pl-PL" dirty="0" smtClean="0"/>
              <a:t>W Hiszpanii 24 tysiące zgonów,</a:t>
            </a:r>
          </a:p>
          <a:p>
            <a:r>
              <a:rPr lang="pl-PL" dirty="0" smtClean="0"/>
              <a:t>W Anglii 21 tysięcy zgonów,</a:t>
            </a:r>
          </a:p>
          <a:p>
            <a:r>
              <a:rPr lang="pl-PL" dirty="0" smtClean="0"/>
              <a:t>W Chinach 4 tysiące zgonów,</a:t>
            </a:r>
          </a:p>
          <a:p>
            <a:r>
              <a:rPr lang="pl-PL" dirty="0" smtClean="0"/>
              <a:t>W Niemczech 6 tysięcy zgonów,</a:t>
            </a:r>
          </a:p>
          <a:p>
            <a:r>
              <a:rPr lang="pl-PL" dirty="0" smtClean="0"/>
              <a:t>We Francji 23 tysiące zgonów.</a:t>
            </a:r>
            <a:endParaRPr lang="pl-PL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Ile wyzdrowień mamy na świecie?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Polsce 2655 wyzdrowień,</a:t>
            </a:r>
          </a:p>
          <a:p>
            <a:r>
              <a:rPr lang="pl-PL" dirty="0" smtClean="0"/>
              <a:t>We Włoszech 68 tysięcy wyzdrowień,</a:t>
            </a:r>
          </a:p>
          <a:p>
            <a:r>
              <a:rPr lang="pl-PL" dirty="0" smtClean="0"/>
              <a:t>W USA 118 tysięcy wyzdrowień,</a:t>
            </a:r>
          </a:p>
          <a:p>
            <a:r>
              <a:rPr lang="pl-PL" dirty="0" smtClean="0"/>
              <a:t>W Hiszpanii 109 tysięcy wyzdrowień,</a:t>
            </a:r>
          </a:p>
          <a:p>
            <a:r>
              <a:rPr lang="pl-PL" dirty="0" smtClean="0"/>
              <a:t>W Anglii  tysięcy wyzdrowień,</a:t>
            </a:r>
          </a:p>
          <a:p>
            <a:r>
              <a:rPr lang="pl-PL" dirty="0" smtClean="0"/>
              <a:t>W </a:t>
            </a:r>
            <a:r>
              <a:rPr lang="pl-PL" dirty="0" smtClean="0"/>
              <a:t>Chinach </a:t>
            </a:r>
            <a:r>
              <a:rPr lang="pl-PL" dirty="0" smtClean="0"/>
              <a:t>77 tysięcy wyzdrowień,</a:t>
            </a:r>
          </a:p>
          <a:p>
            <a:r>
              <a:rPr lang="pl-PL" dirty="0" smtClean="0"/>
              <a:t>W Niemczech 110 tysięcy wyzdrowień,</a:t>
            </a:r>
          </a:p>
          <a:p>
            <a:r>
              <a:rPr lang="pl-PL" dirty="0" smtClean="0"/>
              <a:t>We Francji 46 tysięcy wyzdrowień.</a:t>
            </a:r>
            <a:endParaRPr lang="pl-PL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Dziękuje za obejrzenie mojej prezentacji </a:t>
            </a:r>
            <a:endParaRPr lang="pl-PL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Wykonał: Dawid Kwiatkowski z klasy 5</a:t>
            </a:r>
            <a:endParaRPr lang="pl-PL" dirty="0"/>
          </a:p>
        </p:txBody>
      </p:sp>
    </p:spTree>
  </p:cSld>
  <p:clrMapOvr>
    <a:masterClrMapping/>
  </p:clrMapOvr>
  <p:transition spd="slow"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Budowa </a:t>
            </a:r>
            <a:r>
              <a:rPr lang="pl-PL" i="1" dirty="0" err="1" smtClean="0"/>
              <a:t>Koronawirusa</a:t>
            </a:r>
            <a:r>
              <a:rPr lang="pl-PL" dirty="0" smtClean="0"/>
              <a:t>:</a:t>
            </a:r>
            <a:endParaRPr lang="pl-PL" dirty="0"/>
          </a:p>
        </p:txBody>
      </p:sp>
      <p:pic>
        <p:nvPicPr>
          <p:cNvPr id="4" name="Symbol zastępczy zawartości 3" descr="XDD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988840"/>
            <a:ext cx="8496944" cy="4392488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smtClean="0"/>
              <a:t>W jaki sposób Covid-19 wnika do organizmu człowieka?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Scenariusz rozwoju COVID-19 najczęściej wygląda w następujący sposób:</a:t>
            </a:r>
            <a:r>
              <a:rPr lang="pl-PL" b="1" dirty="0" smtClean="0"/>
              <a:t> w pierwszej kolejności </a:t>
            </a:r>
            <a:r>
              <a:rPr lang="pl-PL" b="1" i="1" dirty="0" err="1" smtClean="0">
                <a:hlinkClick r:id="rId2"/>
              </a:rPr>
              <a:t>koronawirus</a:t>
            </a:r>
            <a:r>
              <a:rPr lang="pl-PL" b="1" i="1" dirty="0" smtClean="0">
                <a:hlinkClick r:id="rId2"/>
              </a:rPr>
              <a:t> atakuje</a:t>
            </a:r>
            <a:r>
              <a:rPr lang="pl-PL" b="1" dirty="0" smtClean="0"/>
              <a:t> komórki nabłonka oddechowego</a:t>
            </a:r>
            <a:r>
              <a:rPr lang="pl-PL" dirty="0" smtClean="0"/>
              <a:t>, czyli warstwy komórek wyściełających układ oddechowy, w miejscach takich jak gardło, krtań, tchawica, oskrzela, oskrzeliki i pęcherzyki płucne. Ponieważ receptory dla wirusa, a więc miejsca, przez które przedostaje się do komórek, znajdują się też w nabłonku </a:t>
            </a:r>
            <a:r>
              <a:rPr lang="pl-PL" b="1" dirty="0" smtClean="0"/>
              <a:t>układu pokarmowego</a:t>
            </a:r>
            <a:r>
              <a:rPr lang="pl-PL" dirty="0" smtClean="0"/>
              <a:t>, może on infekować organizm również tą drogą.</a:t>
            </a:r>
            <a:endParaRPr lang="pl-PL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Źródła zakażeń </a:t>
            </a:r>
            <a:r>
              <a:rPr lang="pl-PL" i="1" dirty="0" err="1" smtClean="0"/>
              <a:t>koronawirusem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Osoba, która miała bezpośredni kontakt bez środków ochronnych z zakaźnymi wydzielinami (np. śliną, plwociną) osoby zakażonej </a:t>
            </a:r>
            <a:r>
              <a:rPr lang="pl-PL" dirty="0" err="1" smtClean="0"/>
              <a:t>koronawirusem</a:t>
            </a:r>
            <a:r>
              <a:rPr lang="pl-PL" dirty="0" smtClean="0"/>
              <a:t> (np. kontakt z wydzieliną kaszlącej osoby zakażonej </a:t>
            </a:r>
            <a:r>
              <a:rPr lang="pl-PL" dirty="0" err="1" smtClean="0"/>
              <a:t>koronawirusem</a:t>
            </a:r>
            <a:r>
              <a:rPr lang="pl-PL" dirty="0" smtClean="0"/>
              <a:t> lub dotykanie gołymi rękami używanych przez taką osobę chusteczek higienicznych),</a:t>
            </a:r>
          </a:p>
          <a:p>
            <a:r>
              <a:rPr lang="pl-PL" dirty="0" smtClean="0"/>
              <a:t>Osoba, która miała bezpośredni fizyczny kontakt z osobą zakażoną </a:t>
            </a:r>
            <a:r>
              <a:rPr lang="pl-PL" dirty="0" err="1" smtClean="0"/>
              <a:t>koronawirusem</a:t>
            </a:r>
            <a:r>
              <a:rPr lang="pl-PL" dirty="0" smtClean="0"/>
              <a:t> (np. uścisk ręki).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smtClean="0"/>
              <a:t>Sposób wnikania Covid-19 do organizmu człowieka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Wiadomo, że </a:t>
            </a:r>
            <a:r>
              <a:rPr lang="pl-PL" dirty="0" err="1" smtClean="0"/>
              <a:t>koronawirus</a:t>
            </a:r>
            <a:r>
              <a:rPr lang="pl-PL" dirty="0" smtClean="0"/>
              <a:t> przenosi się drogą kropelkową, kiedy zakażona osoba </a:t>
            </a:r>
            <a:r>
              <a:rPr lang="pl-PL" dirty="0" smtClean="0">
                <a:hlinkClick r:id="rId2"/>
              </a:rPr>
              <a:t>kaszle</a:t>
            </a:r>
            <a:r>
              <a:rPr lang="pl-PL" dirty="0" smtClean="0"/>
              <a:t> lub kicha, podobnie jak przenosi się np. wirus </a:t>
            </a:r>
            <a:r>
              <a:rPr lang="pl-PL" dirty="0" smtClean="0">
                <a:hlinkClick r:id="rId3"/>
              </a:rPr>
              <a:t>grypy</a:t>
            </a:r>
            <a:r>
              <a:rPr lang="pl-PL" dirty="0" smtClean="0"/>
              <a:t>. Wirus może także zostać przeniesiony, kiedy człowiek dotknie powierzchni lub przedmiotu, na którym znajduje się wirus (czyli np. ślina osoby chorej), a następnie dotknie swoich ust, nosa lub oczu.</a:t>
            </a:r>
            <a:endParaRPr lang="pl-PL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Objawy </a:t>
            </a:r>
            <a:r>
              <a:rPr lang="pl-PL" i="1" dirty="0" err="1" smtClean="0"/>
              <a:t>koronawirusa</a:t>
            </a:r>
            <a:r>
              <a:rPr lang="pl-PL" i="1" dirty="0" smtClean="0"/>
              <a:t> u dzieci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 dzieci </a:t>
            </a:r>
            <a:r>
              <a:rPr lang="pl-PL" dirty="0" err="1" smtClean="0"/>
              <a:t>koronawirus</a:t>
            </a:r>
            <a:r>
              <a:rPr lang="pl-PL" dirty="0" smtClean="0"/>
              <a:t> przechodzi bez objawowo.</a:t>
            </a:r>
            <a:endParaRPr lang="pl-PL" dirty="0"/>
          </a:p>
        </p:txBody>
      </p:sp>
      <p:pic>
        <p:nvPicPr>
          <p:cNvPr id="4" name="Obraz 3" descr="gf-4anc-UEFo-AodE_jak-przekonac-dziecko-do-zalozenia-maseczki-ochronnej-wywiad-ze-specjalista-664x442-nocr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636912"/>
            <a:ext cx="6324600" cy="3994026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smtClean="0"/>
              <a:t>Objawy </a:t>
            </a:r>
            <a:r>
              <a:rPr lang="pl-PL" i="1" dirty="0" err="1" smtClean="0"/>
              <a:t>koronawirusa</a:t>
            </a:r>
            <a:r>
              <a:rPr lang="pl-PL" i="1" dirty="0" smtClean="0"/>
              <a:t> u dorosłych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pl-PL" dirty="0" smtClean="0"/>
              <a:t>Charakteryzuje się niegroźną infekcją, w przebiegu której pojawiają się typowe objawy przeziębienia w postaci kataru oraz niekiedy kaszlu. Zazwyczaj stan ten utrzymuje maksymalnie siedem dni, po czym samoistnie znika. Patogeny te powodują znacznie cięższy przebieg u osób w podeszłym wieku, które mają zaburzoną odporność. </a:t>
            </a:r>
            <a:r>
              <a:rPr lang="pl-PL" dirty="0" smtClean="0"/>
              <a:t>Wówczas  </a:t>
            </a:r>
            <a:r>
              <a:rPr lang="pl-PL" dirty="0" err="1" smtClean="0"/>
              <a:t>koronawirus</a:t>
            </a:r>
            <a:r>
              <a:rPr lang="pl-PL" dirty="0" smtClean="0"/>
              <a:t>  powoduje </a:t>
            </a:r>
            <a:r>
              <a:rPr lang="pl-PL" dirty="0" smtClean="0"/>
              <a:t>zapalenie płuc, oskrzeli lub </a:t>
            </a:r>
            <a:r>
              <a:rPr lang="pl-PL" dirty="0" smtClean="0"/>
              <a:t>pod głośniowe </a:t>
            </a:r>
            <a:r>
              <a:rPr lang="pl-PL" dirty="0" smtClean="0"/>
              <a:t>zapalenie krtani.</a:t>
            </a:r>
          </a:p>
          <a:p>
            <a:pPr fontAlgn="base"/>
            <a:endParaRPr lang="pl-PL" dirty="0" smtClean="0"/>
          </a:p>
          <a:p>
            <a:pPr fontAlgn="base"/>
            <a:r>
              <a:rPr lang="pl-PL" dirty="0" smtClean="0"/>
              <a:t>Inne objawy chorobowe występują u osób zarażonych </a:t>
            </a:r>
            <a:r>
              <a:rPr lang="pl-PL" dirty="0" smtClean="0"/>
              <a:t> </a:t>
            </a:r>
            <a:r>
              <a:rPr lang="pl-PL" dirty="0" err="1" smtClean="0"/>
              <a:t>SARS-CoV</a:t>
            </a:r>
            <a:r>
              <a:rPr lang="pl-PL" dirty="0" smtClean="0"/>
              <a:t>. Infekcja rozpoczyna się wysoką temperaturą, do której dołącza się na ogół biegunka, suchy kaszel, bóle mięśni i stawów, bóle głowy oraz duszności (kłopoty z oddychaniem). U pewnej grupy pacjentów kłopoty z oddychaniem mogą rozwinąć się w kierunku niewydolności oddechowej, której konsekwencją może być nawet śmierć pacjenta.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Sposoby rozprzestrzeniania się Covid-19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Jednym ze sposobów na rozprzestrzenianie się </a:t>
            </a:r>
            <a:r>
              <a:rPr lang="pl-PL" dirty="0" err="1" smtClean="0"/>
              <a:t>koronawirusa</a:t>
            </a:r>
            <a:r>
              <a:rPr lang="pl-PL" dirty="0" smtClean="0"/>
              <a:t> </a:t>
            </a:r>
            <a:r>
              <a:rPr lang="pl-PL" dirty="0" smtClean="0"/>
              <a:t>jest droga kropelkowa. Właśnie tak infekcja może przenieść się z człowieka na człowieka. Szczególne ryzyko stanowią kropelki wydostające się z dróg oddechowych, a więc przez usta i nos podczas oddychania oraz kaszlu. Gdy cząsteczki wydzieliny znajdą się w powietrzu, które wdychają osoby w najbliższym otoczeniu, wirus może z łatwością trafić do ich organizmów.</a:t>
            </a:r>
            <a:endParaRPr lang="pl-PL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 walki z </a:t>
            </a:r>
            <a:r>
              <a:rPr lang="pl-PL" dirty="0" err="1" smtClean="0"/>
              <a:t>koronawirusem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Staraj się częściej myć ręce,</a:t>
            </a:r>
          </a:p>
          <a:p>
            <a:r>
              <a:rPr lang="pl-PL" dirty="0" smtClean="0"/>
              <a:t>Ogranicz kontakt z dużą ilością ludzi,</a:t>
            </a:r>
          </a:p>
          <a:p>
            <a:r>
              <a:rPr lang="pl-PL" dirty="0" smtClean="0"/>
              <a:t>Zachowaj odstęp od obcej osoby min. 2 metry</a:t>
            </a:r>
          </a:p>
          <a:p>
            <a:pPr>
              <a:buNone/>
            </a:pPr>
            <a:r>
              <a:rPr lang="pl-PL" dirty="0" smtClean="0"/>
              <a:t>   Do sklepu chodź w maseczkach i rękawiczkach</a:t>
            </a:r>
          </a:p>
          <a:p>
            <a:pPr>
              <a:buNone/>
            </a:pPr>
            <a:r>
              <a:rPr lang="pl-PL" dirty="0" smtClean="0"/>
              <a:t>  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510</Words>
  <Application>Microsoft Office PowerPoint</Application>
  <PresentationFormat>Pokaz na ekranie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Przepływ</vt:lpstr>
      <vt:lpstr>Strzeż się koronawirusa</vt:lpstr>
      <vt:lpstr>Budowa Koronawirusa:</vt:lpstr>
      <vt:lpstr>W jaki sposób Covid-19 wnika do organizmu człowieka?</vt:lpstr>
      <vt:lpstr>Źródła zakażeń koronawirusem:</vt:lpstr>
      <vt:lpstr>Sposób wnikania Covid-19 do organizmu człowieka</vt:lpstr>
      <vt:lpstr>Objawy koronawirusa u dzieci</vt:lpstr>
      <vt:lpstr>Objawy koronawirusa u dorosłych</vt:lpstr>
      <vt:lpstr>Sposoby rozprzestrzeniania się Covid-19</vt:lpstr>
      <vt:lpstr>Metody walki z koronawirusem</vt:lpstr>
      <vt:lpstr>Ile zakażonych mamy w Polsce?</vt:lpstr>
      <vt:lpstr>Ile zgonów mamy w Polsce?</vt:lpstr>
      <vt:lpstr>Ile zakażonych mamy na świecie?</vt:lpstr>
      <vt:lpstr>Ile zgonów mamy na świecie?</vt:lpstr>
      <vt:lpstr>Ile wyzdrowień mamy na świecie?</vt:lpstr>
      <vt:lpstr>Dziękuje za obejrzenie mojej prezentacji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Strzeż się koronawirusa</dc:title>
  <dc:creator>Barbara</dc:creator>
  <cp:lastModifiedBy>Barbara</cp:lastModifiedBy>
  <cp:revision>13</cp:revision>
  <dcterms:created xsi:type="dcterms:W3CDTF">2020-04-29T12:10:08Z</dcterms:created>
  <dcterms:modified xsi:type="dcterms:W3CDTF">2020-05-01T09:08:20Z</dcterms:modified>
</cp:coreProperties>
</file>